
<file path=[Content_Types].xml><?xml version="1.0" encoding="utf-8"?>
<Types xmlns="http://schemas.openxmlformats.org/package/2006/content-types">
  <Default Extension="gif" ContentType="image/gif"/>
  <Default Extension="jfif" ContentType="image/jpeg"/>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05" r:id="rId5"/>
    <p:sldId id="319" r:id="rId6"/>
    <p:sldId id="321" r:id="rId7"/>
    <p:sldId id="320" r:id="rId8"/>
    <p:sldId id="296" r:id="rId9"/>
    <p:sldId id="306" r:id="rId10"/>
    <p:sldId id="317" r:id="rId11"/>
    <p:sldId id="259" r:id="rId12"/>
    <p:sldId id="322" r:id="rId13"/>
    <p:sldId id="323" r:id="rId14"/>
    <p:sldId id="324" r:id="rId15"/>
    <p:sldId id="325" r:id="rId16"/>
    <p:sldId id="314" r:id="rId17"/>
    <p:sldId id="316" r:id="rId18"/>
    <p:sldId id="3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D8D6"/>
    <a:srgbClr val="ADC3C0"/>
    <a:srgbClr val="B6CAC7"/>
    <a:srgbClr val="90AEAA"/>
    <a:srgbClr val="A9D7D9"/>
    <a:srgbClr val="93D3D9"/>
    <a:srgbClr val="AAD6FF"/>
    <a:srgbClr val="B2C8CD"/>
    <a:srgbClr val="CCD8D6"/>
    <a:srgbClr val="4F5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563" autoAdjust="0"/>
  </p:normalViewPr>
  <p:slideViewPr>
    <p:cSldViewPr snapToGrid="0">
      <p:cViewPr varScale="1">
        <p:scale>
          <a:sx n="78" d="100"/>
          <a:sy n="78" d="100"/>
        </p:scale>
        <p:origin x="1014"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2/2/2023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p:txBody>
      </p:sp>
      <p:sp>
        <p:nvSpPr>
          <p:cNvPr id="4" name="Slide Number Placeholder 3"/>
          <p:cNvSpPr>
            <a:spLocks noGrp="1"/>
          </p:cNvSpPr>
          <p:nvPr>
            <p:ph type="sldNum" sz="quarter" idx="5"/>
          </p:nvPr>
        </p:nvSpPr>
        <p:spPr/>
        <p:txBody>
          <a:bodyPr/>
          <a:lstStyle/>
          <a:p>
            <a:fld id="{0775476F-A808-1F46-A368-07984F6DA22E}" type="slidenum">
              <a:rPr lang="en-US" smtClean="0"/>
              <a:t>1</a:t>
            </a:fld>
            <a:endParaRPr lang="en-US" dirty="0"/>
          </a:p>
        </p:txBody>
      </p:sp>
    </p:spTree>
    <p:extLst>
      <p:ext uri="{BB962C8B-B14F-4D97-AF65-F5344CB8AC3E}">
        <p14:creationId xmlns:p14="http://schemas.microsoft.com/office/powerpoint/2010/main" val="1597284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Laugh. </a:t>
            </a:r>
            <a:r>
              <a:rPr lang="en-US" b="0" i="0" dirty="0">
                <a:solidFill>
                  <a:srgbClr val="FFFFFF"/>
                </a:solidFill>
                <a:effectLst/>
                <a:latin typeface="Roboto" panose="02000000000000000000" pitchFamily="2" charset="0"/>
              </a:rPr>
              <a:t>A natural response to this absurd and treacherous existence. Some dude raw dogged your mom and now you’re here, in this room. On this night. Watching this stupid presentation. None of this makes any sense. No one knows how consciousness is imparted unto flesh. It’s all ridiculous and incomprehensible, so we might as well laugh. To that end, here’s one of my favorite internet videos.</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Life is truly a mystery. But here, in that dumb mystery, we are together. And that brings me to my last point: Love.</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10</a:t>
            </a:fld>
            <a:endParaRPr lang="en-US" dirty="0"/>
          </a:p>
        </p:txBody>
      </p:sp>
    </p:spTree>
    <p:extLst>
      <p:ext uri="{BB962C8B-B14F-4D97-AF65-F5344CB8AC3E}">
        <p14:creationId xmlns:p14="http://schemas.microsoft.com/office/powerpoint/2010/main" val="425469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greatest of these is love. There’s a reason love is the final decree of this grand trifecta.</a:t>
            </a:r>
          </a:p>
          <a:p>
            <a:endParaRPr lang="en-US" dirty="0"/>
          </a:p>
          <a:p>
            <a:r>
              <a:rPr lang="en-US" dirty="0"/>
              <a:t>Love is so much more than a Judd Apatow-produced comedy-drama series now streaming on Netflix. And yet, s</a:t>
            </a:r>
            <a:r>
              <a:rPr lang="en-US" b="0" i="0" dirty="0">
                <a:solidFill>
                  <a:srgbClr val="FFFFFF"/>
                </a:solidFill>
                <a:effectLst/>
                <a:latin typeface="Roboto" panose="02000000000000000000" pitchFamily="2" charset="0"/>
              </a:rPr>
              <a:t>ome say that love is nothing.</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tennis, where love is 0.</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basketball, where Love is 0. This man has drawn a lot criticism over the years, but he played lockdown defense on Steph Curry in Game 7 of the 2016 NBA Finals, he wholeheartedly accepted his role off the bench in recent seasons and should have been sixth man of the year last year, he can get a double-double any night of the week, he takes more charges than anyone in the league - but we're not talking about Kevin. We're talking about love. Love is paramount.</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Love is the most important thing. Look at me and tell me there is anything more important in this world. In your life. In this room. It seems so trivial, and in some ways it is trivial - it is trivial because it is fundamental. We all come from love. The best parts of us come from love. By love we must live and by love we must die. And that’s it.</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77689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 follow these three easy steps and you’ll be living and laughing and loving your way - all the way to the bank. Even 20</a:t>
            </a:r>
            <a:r>
              <a:rPr lang="en-US" baseline="30000" dirty="0"/>
              <a:t>th</a:t>
            </a:r>
            <a:r>
              <a:rPr lang="en-US" dirty="0"/>
              <a:t> century Irish novelist James Joyce understood the power of these three L verbs.</a:t>
            </a:r>
          </a:p>
        </p:txBody>
      </p:sp>
      <p:sp>
        <p:nvSpPr>
          <p:cNvPr id="4" name="Slide Number Placeholder 3"/>
          <p:cNvSpPr>
            <a:spLocks noGrp="1"/>
          </p:cNvSpPr>
          <p:nvPr>
            <p:ph type="sldNum" sz="quarter" idx="5"/>
          </p:nvPr>
        </p:nvSpPr>
        <p:spPr/>
        <p:txBody>
          <a:bodyPr/>
          <a:lstStyle/>
          <a:p>
            <a:fld id="{0775476F-A808-1F46-A368-07984F6DA22E}" type="slidenum">
              <a:rPr lang="en-US" smtClean="0"/>
              <a:t>12</a:t>
            </a:fld>
            <a:endParaRPr lang="en-US" dirty="0"/>
          </a:p>
        </p:txBody>
      </p:sp>
    </p:spTree>
    <p:extLst>
      <p:ext uri="{BB962C8B-B14F-4D97-AF65-F5344CB8AC3E}">
        <p14:creationId xmlns:p14="http://schemas.microsoft.com/office/powerpoint/2010/main" val="1429112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Finnegans Wake: They lived and laughed and loved and left. What more could there be, really, to life?</a:t>
            </a:r>
          </a:p>
        </p:txBody>
      </p:sp>
      <p:sp>
        <p:nvSpPr>
          <p:cNvPr id="4" name="Slide Number Placeholder 3"/>
          <p:cNvSpPr>
            <a:spLocks noGrp="1"/>
          </p:cNvSpPr>
          <p:nvPr>
            <p:ph type="sldNum" sz="quarter" idx="5"/>
          </p:nvPr>
        </p:nvSpPr>
        <p:spPr/>
        <p:txBody>
          <a:bodyPr/>
          <a:lstStyle/>
          <a:p>
            <a:fld id="{0775476F-A808-1F46-A368-07984F6DA22E}" type="slidenum">
              <a:rPr lang="en-US" smtClean="0"/>
              <a:t>13</a:t>
            </a:fld>
            <a:endParaRPr lang="en-US" dirty="0"/>
          </a:p>
        </p:txBody>
      </p:sp>
    </p:spTree>
    <p:extLst>
      <p:ext uri="{BB962C8B-B14F-4D97-AF65-F5344CB8AC3E}">
        <p14:creationId xmlns:p14="http://schemas.microsoft.com/office/powerpoint/2010/main" val="388480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0775476F-A808-1F46-A368-07984F6DA22E}" type="slidenum">
              <a:rPr lang="en-US" smtClean="0"/>
              <a:t>14</a:t>
            </a:fld>
            <a:endParaRPr lang="en-US" dirty="0"/>
          </a:p>
        </p:txBody>
      </p:sp>
    </p:spTree>
    <p:extLst>
      <p:ext uri="{BB962C8B-B14F-4D97-AF65-F5344CB8AC3E}">
        <p14:creationId xmlns:p14="http://schemas.microsoft.com/office/powerpoint/2010/main" val="187407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40161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Love, Laugh?</a:t>
            </a:r>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1165565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a:p>
            <a:endParaRPr lang="en-US" dirty="0"/>
          </a:p>
          <a:p>
            <a:r>
              <a:rPr lang="en-US" dirty="0"/>
              <a:t>A critical analysis.</a:t>
            </a:r>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227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For many, the mere phrase conjures images of</a:t>
            </a:r>
          </a:p>
          <a:p>
            <a:endParaRPr lang="en-US" dirty="0"/>
          </a:p>
          <a:p>
            <a:r>
              <a:rPr lang="en-US" dirty="0"/>
              <a:t>Cookie-cutter suburbia,</a:t>
            </a:r>
          </a:p>
          <a:p>
            <a:endParaRPr lang="en-US" dirty="0"/>
          </a:p>
          <a:p>
            <a:r>
              <a:rPr lang="en-US" dirty="0"/>
              <a:t>Of white suburban women,</a:t>
            </a:r>
          </a:p>
          <a:p>
            <a:endParaRPr lang="en-US" dirty="0"/>
          </a:p>
          <a:p>
            <a:r>
              <a:rPr lang="en-US" dirty="0"/>
              <a:t>Of wine moms,</a:t>
            </a:r>
          </a:p>
          <a:p>
            <a:endParaRPr lang="en-US" dirty="0"/>
          </a:p>
          <a:p>
            <a:r>
              <a:rPr lang="en-US" dirty="0"/>
              <a:t>Of walking stock photographs, background characters with no personality beyond bouncy script fonts and playful alcoholism.</a:t>
            </a:r>
          </a:p>
          <a:p>
            <a:endParaRPr lang="en-US" dirty="0"/>
          </a:p>
          <a:p>
            <a:r>
              <a:rPr lang="en-US" dirty="0"/>
              <a:t>Most people here would probably concur that this alliterative idiom is completely devoid of any actual sentiment. There is nothing of substance behind its cheery façade. It is meaningless.</a:t>
            </a:r>
          </a:p>
          <a:p>
            <a:endParaRPr lang="en-US" dirty="0"/>
          </a:p>
          <a:p>
            <a:r>
              <a:rPr lang="en-US" dirty="0"/>
              <a:t>To you, I say this:</a:t>
            </a:r>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412734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disagree. I disagree Gary.</a:t>
            </a:r>
          </a:p>
          <a:p>
            <a:endParaRPr lang="en-US" dirty="0"/>
          </a:p>
          <a:p>
            <a:r>
              <a:rPr lang="en-US" dirty="0"/>
              <a:t>Not only is Live Laugh Love </a:t>
            </a:r>
            <a:r>
              <a:rPr lang="en-US" b="1" dirty="0"/>
              <a:t>not</a:t>
            </a:r>
            <a:r>
              <a:rPr lang="en-US" b="0" dirty="0"/>
              <a:t> meaningless – it may just be the most meaningful combination of words ever put together.</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dirty="0"/>
          </a:p>
        </p:txBody>
      </p:sp>
    </p:spTree>
    <p:extLst>
      <p:ext uri="{BB962C8B-B14F-4D97-AF65-F5344CB8AC3E}">
        <p14:creationId xmlns:p14="http://schemas.microsoft.com/office/powerpoint/2010/main" val="205010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These three pillars embody a robust, comprehensive philosophy of life. If you abide by this doctrine without reservation, you will live the best life you can possibly live. Speaking of living, let us dive into the first principle of this eminent ideology:</a:t>
            </a:r>
          </a:p>
        </p:txBody>
      </p:sp>
      <p:sp>
        <p:nvSpPr>
          <p:cNvPr id="4" name="Slide Number Placeholder 3"/>
          <p:cNvSpPr>
            <a:spLocks noGrp="1"/>
          </p:cNvSpPr>
          <p:nvPr>
            <p:ph type="sldNum" sz="quarter" idx="5"/>
          </p:nvPr>
        </p:nvSpPr>
        <p:spPr/>
        <p:txBody>
          <a:bodyPr/>
          <a:lstStyle/>
          <a:p>
            <a:fld id="{0775476F-A808-1F46-A368-07984F6DA22E}" type="slidenum">
              <a:rPr lang="en-US" smtClean="0"/>
              <a:t>8</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Number one. That’s obvious.</a:t>
            </a:r>
          </a:p>
          <a:p>
            <a:endParaRPr lang="en-US" dirty="0"/>
          </a:p>
          <a:p>
            <a:r>
              <a:rPr lang="en-US" dirty="0"/>
              <a:t>Survive. Continue to exist.</a:t>
            </a:r>
          </a:p>
          <a:p>
            <a:endParaRPr lang="en-US" dirty="0"/>
          </a:p>
          <a:p>
            <a:r>
              <a:rPr lang="en-US" dirty="0"/>
              <a:t>This does not mean live happily.</a:t>
            </a:r>
          </a:p>
          <a:p>
            <a:endParaRPr lang="en-US" dirty="0"/>
          </a:p>
          <a:p>
            <a:r>
              <a:rPr lang="en-US" dirty="0"/>
              <a:t>This does not mean live successfully. This does not mean anything other than exactly what you’re already doing right now. You are here, you are alive! It’s so simple, and yet, it can be the most difficult of the three tenets to master. Life is traumatic and painful and confusing. How can you possibly deal with all this?</a:t>
            </a:r>
          </a:p>
        </p:txBody>
      </p:sp>
      <p:sp>
        <p:nvSpPr>
          <p:cNvPr id="4" name="Slide Number Placeholder 3"/>
          <p:cNvSpPr>
            <a:spLocks noGrp="1"/>
          </p:cNvSpPr>
          <p:nvPr>
            <p:ph type="sldNum" sz="quarter" idx="5"/>
          </p:nvPr>
        </p:nvSpPr>
        <p:spPr/>
        <p:txBody>
          <a:bodyPr/>
          <a:lstStyle/>
          <a:p>
            <a:fld id="{0775476F-A808-1F46-A368-07984F6DA22E}" type="slidenum">
              <a:rPr lang="en-US" smtClean="0"/>
              <a:t>9</a:t>
            </a:fld>
            <a:endParaRPr lang="en-US" dirty="0"/>
          </a:p>
        </p:txBody>
      </p:sp>
    </p:spTree>
    <p:extLst>
      <p:ext uri="{BB962C8B-B14F-4D97-AF65-F5344CB8AC3E}">
        <p14:creationId xmlns:p14="http://schemas.microsoft.com/office/powerpoint/2010/main" val="1454905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image" Target="../media/image28.gi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slideLayout" Target="../slideLayouts/slideLayout6.xml"/><Relationship Id="rId7" Type="http://schemas.openxmlformats.org/officeDocument/2006/relationships/image" Target="../media/image32.jpe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notesSlide" Target="../notesSlides/notesSlide11.xml"/><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jfif"/><Relationship Id="rId3" Type="http://schemas.openxmlformats.org/officeDocument/2006/relationships/notesSlide" Target="../notesSlides/notesSlide6.xml"/><Relationship Id="rId7" Type="http://schemas.openxmlformats.org/officeDocument/2006/relationships/image" Target="../media/image22.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7.gif"/><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Live | Laugh | Love</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a:t>
            </a:r>
            <a:r>
              <a:rPr lang="en-US" dirty="0"/>
              <a:t>Laugh</a:t>
            </a:r>
            <a:r>
              <a:rPr lang="en-US" dirty="0">
                <a:solidFill>
                  <a:schemeClr val="tx1">
                    <a:lumMod val="50000"/>
                    <a:lumOff val="50000"/>
                  </a:schemeClr>
                </a:solidFill>
              </a:rPr>
              <a:t> | Love</a:t>
            </a:r>
          </a:p>
        </p:txBody>
      </p:sp>
      <p:sp>
        <p:nvSpPr>
          <p:cNvPr id="5" name="Slide Number Placeholder 4">
            <a:extLst>
              <a:ext uri="{FF2B5EF4-FFF2-40B4-BE49-F238E27FC236}">
                <a16:creationId xmlns:a16="http://schemas.microsoft.com/office/drawing/2014/main" id="{86E05BB2-17C4-4440-6AAD-B5E493D53B35}"/>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a:t>
            </a:r>
            <a:r>
              <a:rPr lang="en-US" sz="8000" dirty="0">
                <a:latin typeface="Mystical Woods Rough Script" panose="020B0604020202020204" pitchFamily="2" charset="0"/>
              </a:rPr>
              <a:t>Laugh</a:t>
            </a:r>
            <a:r>
              <a:rPr lang="en-US" sz="8000" dirty="0">
                <a:solidFill>
                  <a:srgbClr val="ADC3C0"/>
                </a:solidFill>
                <a:latin typeface="Mystical Woods Rough Script" panose="020B0604020202020204" pitchFamily="2" charset="0"/>
              </a:rPr>
              <a:t>, Love</a:t>
            </a:r>
          </a:p>
        </p:txBody>
      </p:sp>
      <p:pic>
        <p:nvPicPr>
          <p:cNvPr id="6146" name="Picture 2" descr="Laughing gif | Funny emoji faces, Funny emoji, Funny emoticons">
            <a:extLst>
              <a:ext uri="{FF2B5EF4-FFF2-40B4-BE49-F238E27FC236}">
                <a16:creationId xmlns:a16="http://schemas.microsoft.com/office/drawing/2014/main" id="{F48A47CD-944C-A562-E862-98074D67C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83" y="1943822"/>
            <a:ext cx="5719212" cy="4169490"/>
          </a:xfrm>
          <a:prstGeom prst="rect">
            <a:avLst/>
          </a:prstGeom>
          <a:noFill/>
          <a:extLst>
            <a:ext uri="{909E8E84-426E-40DD-AFC4-6F175D3DCCD1}">
              <a14:hiddenFill xmlns:a14="http://schemas.microsoft.com/office/drawing/2010/main">
                <a:solidFill>
                  <a:srgbClr val="FFFFFF"/>
                </a:solidFill>
              </a14:hiddenFill>
            </a:ext>
          </a:extLst>
        </p:spPr>
      </p:pic>
      <p:pic>
        <p:nvPicPr>
          <p:cNvPr id="7" name="Frogs">
            <a:hlinkClick r:id="" action="ppaction://media"/>
            <a:extLst>
              <a:ext uri="{FF2B5EF4-FFF2-40B4-BE49-F238E27FC236}">
                <a16:creationId xmlns:a16="http://schemas.microsoft.com/office/drawing/2014/main" id="{DBA6A785-ED69-06F4-D6D1-43D71C8B95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806895" y="2406409"/>
            <a:ext cx="5767672" cy="3244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7EC9B442-9ABE-53A1-59CD-1AE45DA306CE}"/>
              </a:ext>
            </a:extLst>
          </p:cNvPr>
          <p:cNvSpPr/>
          <p:nvPr/>
        </p:nvSpPr>
        <p:spPr>
          <a:xfrm>
            <a:off x="5628117" y="2155925"/>
            <a:ext cx="6125228" cy="3745282"/>
          </a:xfrm>
          <a:prstGeom prst="rect">
            <a:avLst/>
          </a:prstGeom>
          <a:solidFill>
            <a:srgbClr val="CA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6501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1000" fill="hold"/>
                                        <p:tgtEl>
                                          <p:spTgt spid="6146"/>
                                        </p:tgtEl>
                                        <p:attrNameLst>
                                          <p:attrName>ppt_x</p:attrName>
                                        </p:attrNameLst>
                                      </p:cBhvr>
                                      <p:tavLst>
                                        <p:tav tm="0">
                                          <p:val>
                                            <p:strVal val="0-#ppt_w/2"/>
                                          </p:val>
                                        </p:tav>
                                        <p:tav tm="100000">
                                          <p:val>
                                            <p:strVal val="#ppt_x"/>
                                          </p:val>
                                        </p:tav>
                                      </p:tavLst>
                                    </p:anim>
                                    <p:anim calcmode="lin" valueType="num">
                                      <p:cBhvr additive="base">
                                        <p:cTn id="8" dur="10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xit" presetSubtype="32" fill="hold" grpId="0" nodeType="clickEffect">
                                  <p:stCondLst>
                                    <p:cond delay="0"/>
                                  </p:stCondLst>
                                  <p:childTnLst>
                                    <p:animEffect transition="out" filter="circle(out)">
                                      <p:cBhvr>
                                        <p:cTn id="12" dur="11000"/>
                                        <p:tgtEl>
                                          <p:spTgt spid="9"/>
                                        </p:tgtEl>
                                      </p:cBhvr>
                                    </p:animEffect>
                                    <p:set>
                                      <p:cBhvr>
                                        <p:cTn id="13" dur="1" fill="hold">
                                          <p:stCondLst>
                                            <p:cond delay="10999"/>
                                          </p:stCondLst>
                                        </p:cTn>
                                        <p:tgtEl>
                                          <p:spTgt spid="9"/>
                                        </p:tgtEl>
                                        <p:attrNameLst>
                                          <p:attrName>style.visibility</p:attrName>
                                        </p:attrNameLst>
                                      </p:cBhvr>
                                      <p:to>
                                        <p:strVal val="hidden"/>
                                      </p:to>
                                    </p:set>
                                  </p:childTnLst>
                                </p:cTn>
                              </p:par>
                              <p:par>
                                <p:cTn id="14" presetID="1" presetClass="mediacall" presetSubtype="0" fill="hold" nodeType="withEffect">
                                  <p:stCondLst>
                                    <p:cond delay="0"/>
                                  </p:stCondLst>
                                  <p:childTnLst>
                                    <p:cmd type="call" cmd="playFrom(0.0)">
                                      <p:cBhvr>
                                        <p:cTn id="15" dur="184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Laugh | </a:t>
            </a:r>
            <a:r>
              <a:rPr lang="en-US" dirty="0"/>
              <a:t>Love</a:t>
            </a:r>
          </a:p>
        </p:txBody>
      </p:sp>
      <p:sp>
        <p:nvSpPr>
          <p:cNvPr id="5" name="Slide Number Placeholder 4">
            <a:extLst>
              <a:ext uri="{FF2B5EF4-FFF2-40B4-BE49-F238E27FC236}">
                <a16:creationId xmlns:a16="http://schemas.microsoft.com/office/drawing/2014/main" id="{86E05BB2-17C4-4440-6AAD-B5E493D53B35}"/>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Laugh, </a:t>
            </a:r>
            <a:r>
              <a:rPr lang="en-US" sz="8000" dirty="0">
                <a:latin typeface="Mystical Woods Rough Script" panose="020B0604020202020204" pitchFamily="2" charset="0"/>
              </a:rPr>
              <a:t>Love</a:t>
            </a:r>
          </a:p>
        </p:txBody>
      </p:sp>
      <p:pic>
        <p:nvPicPr>
          <p:cNvPr id="5134" name="Picture 14" descr="LOVE | Featurette with Judd Apatow [HD] | Netflix - YouTube">
            <a:extLst>
              <a:ext uri="{FF2B5EF4-FFF2-40B4-BE49-F238E27FC236}">
                <a16:creationId xmlns:a16="http://schemas.microsoft.com/office/drawing/2014/main" id="{CEA939A4-2755-C965-1D1C-497DE63A9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616" y="1681579"/>
            <a:ext cx="7947451" cy="44704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ennis Ball | Battle for Dream Island Wiki | Fandom">
            <a:extLst>
              <a:ext uri="{FF2B5EF4-FFF2-40B4-BE49-F238E27FC236}">
                <a16:creationId xmlns:a16="http://schemas.microsoft.com/office/drawing/2014/main" id="{2916643F-DCA2-60A2-43F5-A3B8DA72D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451133" y="2522230"/>
            <a:ext cx="989620" cy="107883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3ACAC38-A414-ECE2-B5D8-132FA6CBD8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0753" y="1681579"/>
            <a:ext cx="5308384" cy="265419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ramount Home Video (1979/1980??) - YouTube">
            <a:extLst>
              <a:ext uri="{FF2B5EF4-FFF2-40B4-BE49-F238E27FC236}">
                <a16:creationId xmlns:a16="http://schemas.microsoft.com/office/drawing/2014/main" id="{0DD919DA-247B-B82F-09A6-2649F314FE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0685" b="26667"/>
          <a:stretch/>
        </p:blipFill>
        <p:spPr bwMode="auto">
          <a:xfrm>
            <a:off x="6070930" y="4335770"/>
            <a:ext cx="5678207" cy="1816249"/>
          </a:xfrm>
          <a:prstGeom prst="rect">
            <a:avLst/>
          </a:prstGeom>
          <a:noFill/>
          <a:extLst>
            <a:ext uri="{909E8E84-426E-40DD-AFC4-6F175D3DCCD1}">
              <a14:hiddenFill xmlns:a14="http://schemas.microsoft.com/office/drawing/2010/main">
                <a:solidFill>
                  <a:srgbClr val="FFFFFF"/>
                </a:solidFill>
              </a14:hiddenFill>
            </a:ext>
          </a:extLst>
        </p:spPr>
      </p:pic>
      <p:pic>
        <p:nvPicPr>
          <p:cNvPr id="2" name="lll">
            <a:hlinkClick r:id="" action="ppaction://media"/>
            <a:extLst>
              <a:ext uri="{FF2B5EF4-FFF2-40B4-BE49-F238E27FC236}">
                <a16:creationId xmlns:a16="http://schemas.microsoft.com/office/drawing/2014/main" id="{D5B3AB36-41F2-B082-6C1C-DAA29D650F94}"/>
              </a:ext>
            </a:extLst>
          </p:cNvPr>
          <p:cNvPicPr>
            <a:picLocks noChangeAspect="1"/>
          </p:cNvPicPr>
          <p:nvPr>
            <a:audioFile r:link="rId2"/>
            <p:extLst>
              <p:ext uri="{DAA4B4D4-6D71-4841-9C94-3DE7FCFB9230}">
                <p14:media xmlns:p14="http://schemas.microsoft.com/office/powerpoint/2010/main" r:embed="rId1">
                  <p14:fade in="20000"/>
                </p14:media>
              </p:ext>
            </p:extLst>
          </p:nvPr>
        </p:nvPicPr>
        <p:blipFill>
          <a:blip r:embed="rId9"/>
          <a:stretch>
            <a:fillRect/>
          </a:stretch>
        </p:blipFill>
        <p:spPr>
          <a:xfrm>
            <a:off x="181454" y="136525"/>
            <a:ext cx="609600" cy="609600"/>
          </a:xfrm>
          <a:prstGeom prst="rect">
            <a:avLst/>
          </a:prstGeom>
        </p:spPr>
      </p:pic>
    </p:spTree>
    <p:extLst>
      <p:ext uri="{BB962C8B-B14F-4D97-AF65-F5344CB8AC3E}">
        <p14:creationId xmlns:p14="http://schemas.microsoft.com/office/powerpoint/2010/main" val="3895613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34"/>
                                        </p:tgtEl>
                                        <p:attrNameLst>
                                          <p:attrName>style.visibility</p:attrName>
                                        </p:attrNameLst>
                                      </p:cBhvr>
                                      <p:to>
                                        <p:strVal val="visible"/>
                                      </p:to>
                                    </p:set>
                                    <p:animEffect transition="in" filter="fade">
                                      <p:cBhvr>
                                        <p:cTn id="11" dur="250"/>
                                        <p:tgtEl>
                                          <p:spTgt spid="5134"/>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5128"/>
                                        </p:tgtEl>
                                        <p:attrNameLst>
                                          <p:attrName>style.visibility</p:attrName>
                                        </p:attrNameLst>
                                      </p:cBhvr>
                                      <p:to>
                                        <p:strVal val="visible"/>
                                      </p:to>
                                    </p:set>
                                    <p:animEffect transition="in" filter="wipe(down)">
                                      <p:cBhvr>
                                        <p:cTn id="16" dur="290">
                                          <p:stCondLst>
                                            <p:cond delay="0"/>
                                          </p:stCondLst>
                                        </p:cTn>
                                        <p:tgtEl>
                                          <p:spTgt spid="5128"/>
                                        </p:tgtEl>
                                      </p:cBhvr>
                                    </p:animEffect>
                                    <p:anim calcmode="lin" valueType="num">
                                      <p:cBhvr>
                                        <p:cTn id="17" dur="911" tmFilter="0,0; 0.14,0.36; 0.43,0.73; 0.71,0.91; 1.0,1.0">
                                          <p:stCondLst>
                                            <p:cond delay="0"/>
                                          </p:stCondLst>
                                        </p:cTn>
                                        <p:tgtEl>
                                          <p:spTgt spid="5128"/>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5128"/>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5128"/>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5128"/>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5128"/>
                                        </p:tgtEl>
                                        <p:attrNameLst>
                                          <p:attrName>ppt_y</p:attrName>
                                        </p:attrNameLst>
                                      </p:cBhvr>
                                      <p:tavLst>
                                        <p:tav tm="0" fmla="#ppt_y-sin(pi*$)/81">
                                          <p:val>
                                            <p:fltVal val="0"/>
                                          </p:val>
                                        </p:tav>
                                        <p:tav tm="100000">
                                          <p:val>
                                            <p:fltVal val="1"/>
                                          </p:val>
                                        </p:tav>
                                      </p:tavLst>
                                    </p:anim>
                                    <p:animScale>
                                      <p:cBhvr>
                                        <p:cTn id="22" dur="13">
                                          <p:stCondLst>
                                            <p:cond delay="325"/>
                                          </p:stCondLst>
                                        </p:cTn>
                                        <p:tgtEl>
                                          <p:spTgt spid="5128"/>
                                        </p:tgtEl>
                                      </p:cBhvr>
                                      <p:to x="100000" y="60000"/>
                                    </p:animScale>
                                    <p:animScale>
                                      <p:cBhvr>
                                        <p:cTn id="23" dur="83" decel="50000">
                                          <p:stCondLst>
                                            <p:cond delay="338"/>
                                          </p:stCondLst>
                                        </p:cTn>
                                        <p:tgtEl>
                                          <p:spTgt spid="5128"/>
                                        </p:tgtEl>
                                      </p:cBhvr>
                                      <p:to x="100000" y="100000"/>
                                    </p:animScale>
                                    <p:animScale>
                                      <p:cBhvr>
                                        <p:cTn id="24" dur="13">
                                          <p:stCondLst>
                                            <p:cond delay="656"/>
                                          </p:stCondLst>
                                        </p:cTn>
                                        <p:tgtEl>
                                          <p:spTgt spid="5128"/>
                                        </p:tgtEl>
                                      </p:cBhvr>
                                      <p:to x="100000" y="80000"/>
                                    </p:animScale>
                                    <p:animScale>
                                      <p:cBhvr>
                                        <p:cTn id="25" dur="83" decel="50000">
                                          <p:stCondLst>
                                            <p:cond delay="669"/>
                                          </p:stCondLst>
                                        </p:cTn>
                                        <p:tgtEl>
                                          <p:spTgt spid="5128"/>
                                        </p:tgtEl>
                                      </p:cBhvr>
                                      <p:to x="100000" y="100000"/>
                                    </p:animScale>
                                    <p:animScale>
                                      <p:cBhvr>
                                        <p:cTn id="26" dur="13">
                                          <p:stCondLst>
                                            <p:cond delay="821"/>
                                          </p:stCondLst>
                                        </p:cTn>
                                        <p:tgtEl>
                                          <p:spTgt spid="5128"/>
                                        </p:tgtEl>
                                      </p:cBhvr>
                                      <p:to x="100000" y="90000"/>
                                    </p:animScale>
                                    <p:animScale>
                                      <p:cBhvr>
                                        <p:cTn id="27" dur="83" decel="50000">
                                          <p:stCondLst>
                                            <p:cond delay="834"/>
                                          </p:stCondLst>
                                        </p:cTn>
                                        <p:tgtEl>
                                          <p:spTgt spid="5128"/>
                                        </p:tgtEl>
                                      </p:cBhvr>
                                      <p:to x="100000" y="100000"/>
                                    </p:animScale>
                                    <p:animScale>
                                      <p:cBhvr>
                                        <p:cTn id="28" dur="13">
                                          <p:stCondLst>
                                            <p:cond delay="904"/>
                                          </p:stCondLst>
                                        </p:cTn>
                                        <p:tgtEl>
                                          <p:spTgt spid="5128"/>
                                        </p:tgtEl>
                                      </p:cBhvr>
                                      <p:to x="100000" y="95000"/>
                                    </p:animScale>
                                    <p:animScale>
                                      <p:cBhvr>
                                        <p:cTn id="29" dur="83" decel="50000">
                                          <p:stCondLst>
                                            <p:cond delay="917"/>
                                          </p:stCondLst>
                                        </p:cTn>
                                        <p:tgtEl>
                                          <p:spTgt spid="5128"/>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30"/>
                                        </p:tgtEl>
                                        <p:attrNameLst>
                                          <p:attrName>style.visibility</p:attrName>
                                        </p:attrNameLst>
                                      </p:cBhvr>
                                      <p:to>
                                        <p:strVal val="visible"/>
                                      </p:to>
                                    </p:set>
                                    <p:animEffect transition="in" filter="fade">
                                      <p:cBhvr>
                                        <p:cTn id="34" dur="250"/>
                                        <p:tgtEl>
                                          <p:spTgt spid="51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122"/>
                                        </p:tgtEl>
                                        <p:attrNameLst>
                                          <p:attrName>style.visibility</p:attrName>
                                        </p:attrNameLst>
                                      </p:cBhvr>
                                      <p:to>
                                        <p:strVal val="visible"/>
                                      </p:to>
                                    </p:set>
                                    <p:animEffect transition="in" filter="fade">
                                      <p:cBhvr>
                                        <p:cTn id="39" dur="2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7576" numSld="999" showWhenStopped="0">
                <p:cTn id="40"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live + laugh + love = $$$</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074607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743456" y="2404872"/>
            <a:ext cx="8705088" cy="1668445"/>
          </a:xfrm>
        </p:spPr>
        <p:txBody>
          <a:bodyPr>
            <a:normAutofit/>
          </a:bodyPr>
          <a:lstStyle/>
          <a:p>
            <a:r>
              <a:rPr lang="en-US" sz="5400" dirty="0"/>
              <a:t>They lived and laughed and loved and left</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743456" y="4073317"/>
            <a:ext cx="8705089" cy="457200"/>
          </a:xfrm>
        </p:spPr>
        <p:txBody>
          <a:bodyPr/>
          <a:lstStyle/>
          <a:p>
            <a:r>
              <a:rPr lang="en-US" dirty="0">
                <a:latin typeface="Abadi Extra Light" panose="020B0204020104020204" pitchFamily="34" charset="0"/>
              </a:rPr>
              <a:t>James Joyce, </a:t>
            </a:r>
            <a:r>
              <a:rPr lang="en-US" i="1" dirty="0">
                <a:latin typeface="Abadi Extra Light" panose="020B0204020104020204" pitchFamily="34" charset="0"/>
              </a:rPr>
              <a:t>Finnegans Wake</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r>
              <a:rPr lang="en-US" dirty="0"/>
              <a:t>Live</a:t>
            </a:r>
          </a:p>
          <a:p>
            <a:r>
              <a:rPr lang="en-US" dirty="0"/>
              <a:t>Laugh</a:t>
            </a:r>
          </a:p>
          <a:p>
            <a:r>
              <a:rPr lang="en-US" dirty="0"/>
              <a:t>Battlestar Galactica</a:t>
            </a:r>
          </a:p>
        </p:txBody>
      </p:sp>
      <p:pic>
        <p:nvPicPr>
          <p:cNvPr id="3" name="Graphic 3">
            <a:extLst>
              <a:ext uri="{FF2B5EF4-FFF2-40B4-BE49-F238E27FC236}">
                <a16:creationId xmlns:a16="http://schemas.microsoft.com/office/drawing/2014/main" id="{9A809ADD-38A1-81A5-829D-F2C2B564641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90251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55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000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inston Porter Live Love Laugh Family Wall Decal &amp; Reviews | Wayfair">
            <a:extLst>
              <a:ext uri="{FF2B5EF4-FFF2-40B4-BE49-F238E27FC236}">
                <a16:creationId xmlns:a16="http://schemas.microsoft.com/office/drawing/2014/main" id="{B309AF7A-D761-6C5E-C637-79BF0860C8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65" b="23118"/>
          <a:stretch/>
        </p:blipFill>
        <p:spPr bwMode="auto">
          <a:xfrm>
            <a:off x="-29355" y="0"/>
            <a:ext cx="12221355" cy="692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879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7377C4-395B-84C4-F0BF-D38B86C7E2F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mazon.com: Live Love Laugh Set 3 Wall Mount Metal Wall Word Sculpture,  Wall Decor By Super Z Outlet : Home &amp; Kitchen">
            <a:extLst>
              <a:ext uri="{FF2B5EF4-FFF2-40B4-BE49-F238E27FC236}">
                <a16:creationId xmlns:a16="http://schemas.microsoft.com/office/drawing/2014/main" id="{F31CA43C-7216-40CF-248F-CDBEB4EDD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748" y="563210"/>
            <a:ext cx="6620504" cy="573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00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Live | Laugh | Love</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a critical analysis</a:t>
            </a:r>
          </a:p>
        </p:txBody>
      </p:sp>
    </p:spTree>
    <p:custDataLst>
      <p:tags r:id="rId1"/>
    </p:custDataLst>
    <p:extLst>
      <p:ext uri="{BB962C8B-B14F-4D97-AF65-F5344CB8AC3E}">
        <p14:creationId xmlns:p14="http://schemas.microsoft.com/office/powerpoint/2010/main" val="60898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L</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a:bodyPr>
          <a:lstStyle/>
          <a:p>
            <a:pPr marL="0" indent="0">
              <a:lnSpc>
                <a:spcPct val="150000"/>
              </a:lnSpc>
              <a:buNone/>
            </a:pPr>
            <a:r>
              <a:rPr lang="en-US" dirty="0">
                <a:latin typeface="Gill Sans Nova Light" panose="020B0302020104020203" pitchFamily="34" charset="0"/>
                <a:cs typeface="Gill Sans Light" panose="020B0302020104020203" pitchFamily="34" charset="-79"/>
              </a:rPr>
              <a:t>cultural perceptions</a:t>
            </a:r>
          </a:p>
          <a:p>
            <a:pPr marL="0" indent="0">
              <a:lnSpc>
                <a:spcPct val="150000"/>
              </a:lnSpc>
              <a:buNone/>
            </a:pPr>
            <a:r>
              <a:rPr lang="en-US" dirty="0">
                <a:latin typeface="Gill Sans Nova Light" panose="020B0302020104020203" pitchFamily="34" charset="0"/>
                <a:cs typeface="Gill Sans Light" panose="020B0302020104020203" pitchFamily="34" charset="-79"/>
              </a:rPr>
              <a:t>philosophy</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live</a:t>
            </a:r>
          </a:p>
          <a:p>
            <a:pPr marL="0" indent="0">
              <a:lnSpc>
                <a:spcPct val="150000"/>
              </a:lnSpc>
              <a:buNone/>
            </a:pPr>
            <a:r>
              <a:rPr lang="en-US" dirty="0">
                <a:latin typeface="Gill Sans Nova Light" panose="020B0302020104020203" pitchFamily="34" charset="0"/>
                <a:cs typeface="Gill Sans Light" panose="020B0302020104020203" pitchFamily="34" charset="-79"/>
              </a:rPr>
              <a:t>laugh</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love</a:t>
            </a:r>
          </a:p>
          <a:p>
            <a:pPr marL="0" indent="0">
              <a:lnSpc>
                <a:spcPct val="150000"/>
              </a:lnSpc>
              <a:buNone/>
            </a:pPr>
            <a:r>
              <a:rPr lang="en-US" dirty="0">
                <a:latin typeface="Gill Sans Nova Light" panose="020B0302020104020203" pitchFamily="34" charset="0"/>
                <a:cs typeface="Gill Sans Light" panose="020B0302020104020203" pitchFamily="34" charset="-79"/>
              </a:rPr>
              <a:t>conclusion</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t>Live | Laugh | Love</a:t>
            </a: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5</a:t>
            </a:fld>
            <a:endParaRPr lang="en-US" dirty="0"/>
          </a:p>
        </p:txBody>
      </p:sp>
    </p:spTree>
    <p:extLst>
      <p:ext uri="{BB962C8B-B14F-4D97-AF65-F5344CB8AC3E}">
        <p14:creationId xmlns:p14="http://schemas.microsoft.com/office/powerpoint/2010/main" val="1859527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5532120"/>
            <a:ext cx="8695944" cy="1325880"/>
          </a:xfrm>
        </p:spPr>
        <p:txBody>
          <a:bodyPr/>
          <a:lstStyle/>
          <a:p>
            <a:r>
              <a:rPr lang="en-US" dirty="0"/>
              <a:t>Cultural Perceptions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Live | Laugh | Love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6</a:t>
            </a:fld>
            <a:endParaRPr lang="en-US" dirty="0"/>
          </a:p>
        </p:txBody>
      </p:sp>
      <p:pic>
        <p:nvPicPr>
          <p:cNvPr id="1028" name="Picture 4" descr="Amazon.com: Live Laugh Love Word Art 3D Wood Cutout Set">
            <a:extLst>
              <a:ext uri="{FF2B5EF4-FFF2-40B4-BE49-F238E27FC236}">
                <a16:creationId xmlns:a16="http://schemas.microsoft.com/office/drawing/2014/main" id="{0AF4E14F-DA93-4FDF-99F4-7D4D2215D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543" y="1509032"/>
            <a:ext cx="3043540" cy="3043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BD05163-6E67-4609-B5A6-923B574FD318}"/>
              </a:ext>
            </a:extLst>
          </p:cNvPr>
          <p:cNvPicPr>
            <a:picLocks noChangeAspect="1"/>
          </p:cNvPicPr>
          <p:nvPr/>
        </p:nvPicPr>
        <p:blipFill>
          <a:blip r:embed="rId5"/>
          <a:stretch>
            <a:fillRect/>
          </a:stretch>
        </p:blipFill>
        <p:spPr>
          <a:xfrm>
            <a:off x="5215393" y="1753582"/>
            <a:ext cx="4975982" cy="2798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0" name="Picture 6" descr="The Real Cost Of Mommy Wine Culture - Herren Wellness">
            <a:extLst>
              <a:ext uri="{FF2B5EF4-FFF2-40B4-BE49-F238E27FC236}">
                <a16:creationId xmlns:a16="http://schemas.microsoft.com/office/drawing/2014/main" id="{79B4C8F4-B900-47B6-AC4D-397152AC68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2000"/>
          <a:stretch/>
        </p:blipFill>
        <p:spPr bwMode="auto">
          <a:xfrm>
            <a:off x="7439717" y="1818726"/>
            <a:ext cx="2564046" cy="2674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assy Womens Tees Shirts Ladies Tshirts Live Laugh Love Cute Romantic  Fashion Gift - Walmart.com">
            <a:extLst>
              <a:ext uri="{FF2B5EF4-FFF2-40B4-BE49-F238E27FC236}">
                <a16:creationId xmlns:a16="http://schemas.microsoft.com/office/drawing/2014/main" id="{9E1FDDC4-E65D-C6DE-4015-1668DB021C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941" y="1818726"/>
            <a:ext cx="1783164" cy="26747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group of people posing for a photo">
            <a:extLst>
              <a:ext uri="{FF2B5EF4-FFF2-40B4-BE49-F238E27FC236}">
                <a16:creationId xmlns:a16="http://schemas.microsoft.com/office/drawing/2014/main" id="{7C31E374-26F8-DF25-BD07-71F1A98355AA}"/>
              </a:ext>
            </a:extLst>
          </p:cNvPr>
          <p:cNvPicPr>
            <a:picLocks noChangeAspect="1"/>
          </p:cNvPicPr>
          <p:nvPr/>
        </p:nvPicPr>
        <p:blipFill>
          <a:blip r:embed="rId8"/>
          <a:stretch>
            <a:fillRect/>
          </a:stretch>
        </p:blipFill>
        <p:spPr>
          <a:xfrm>
            <a:off x="5215393" y="1745750"/>
            <a:ext cx="4975982" cy="2798990"/>
          </a:xfrm>
          <a:prstGeom prst="rect">
            <a:avLst/>
          </a:prstGeom>
        </p:spPr>
      </p:pic>
    </p:spTree>
    <p:custDataLst>
      <p:tags r:id="rId1"/>
    </p:custDataLst>
    <p:extLst>
      <p:ext uri="{BB962C8B-B14F-4D97-AF65-F5344CB8AC3E}">
        <p14:creationId xmlns:p14="http://schemas.microsoft.com/office/powerpoint/2010/main" val="1732999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25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375F40-9781-412B-963A-866A73689B48}"/>
              </a:ext>
            </a:extLst>
          </p:cNvPr>
          <p:cNvSpPr>
            <a:spLocks noGrp="1"/>
          </p:cNvSpPr>
          <p:nvPr>
            <p:ph type="ftr" sz="quarter" idx="10"/>
          </p:nvPr>
        </p:nvSpPr>
        <p:spPr/>
        <p:txBody>
          <a:bodyPr/>
          <a:lstStyle/>
          <a:p>
            <a:r>
              <a:rPr lang="en-US" dirty="0"/>
              <a:t>Live | Laugh | Love</a:t>
            </a:r>
          </a:p>
        </p:txBody>
      </p:sp>
      <p:sp>
        <p:nvSpPr>
          <p:cNvPr id="5" name="Slide Number Placeholder 4">
            <a:extLst>
              <a:ext uri="{FF2B5EF4-FFF2-40B4-BE49-F238E27FC236}">
                <a16:creationId xmlns:a16="http://schemas.microsoft.com/office/drawing/2014/main" id="{EF724621-B588-4495-8386-D96E151689ED}"/>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7" name="DisagreeGary">
            <a:hlinkClick r:id="" action="ppaction://media"/>
            <a:extLst>
              <a:ext uri="{FF2B5EF4-FFF2-40B4-BE49-F238E27FC236}">
                <a16:creationId xmlns:a16="http://schemas.microsoft.com/office/drawing/2014/main" id="{23363C60-56F3-6E35-109A-3B97E543E7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1772B37-7377-B661-5FAC-FD5B7DA26307}"/>
              </a:ext>
            </a:extLst>
          </p:cNvPr>
          <p:cNvSpPr txBox="1"/>
          <p:nvPr/>
        </p:nvSpPr>
        <p:spPr>
          <a:xfrm>
            <a:off x="0" y="1851645"/>
            <a:ext cx="12192000" cy="3154710"/>
          </a:xfrm>
          <a:prstGeom prst="rect">
            <a:avLst/>
          </a:prstGeom>
          <a:noFill/>
        </p:spPr>
        <p:txBody>
          <a:bodyPr wrap="square" rtlCol="0">
            <a:spAutoFit/>
          </a:bodyPr>
          <a:lstStyle/>
          <a:p>
            <a:pPr algn="ctr"/>
            <a:r>
              <a:rPr lang="en-US" sz="19900" b="1" dirty="0">
                <a:solidFill>
                  <a:schemeClr val="bg1"/>
                </a:solidFill>
                <a:latin typeface="+mj-lt"/>
              </a:rPr>
              <a:t>I Disagree</a:t>
            </a:r>
          </a:p>
        </p:txBody>
      </p:sp>
    </p:spTree>
    <p:extLst>
      <p:ext uri="{BB962C8B-B14F-4D97-AF65-F5344CB8AC3E}">
        <p14:creationId xmlns:p14="http://schemas.microsoft.com/office/powerpoint/2010/main" val="149977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Philosophy</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robust / comprehensive</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446797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t>Live </a:t>
            </a:r>
            <a:r>
              <a:rPr lang="en-US" dirty="0">
                <a:solidFill>
                  <a:schemeClr val="tx1">
                    <a:lumMod val="50000"/>
                    <a:lumOff val="50000"/>
                  </a:schemeClr>
                </a:solidFill>
              </a:rPr>
              <a:t>| Laugh | Love</a:t>
            </a:r>
          </a:p>
        </p:txBody>
      </p:sp>
      <p:sp>
        <p:nvSpPr>
          <p:cNvPr id="5" name="Slide Number Placeholder 4">
            <a:extLst>
              <a:ext uri="{FF2B5EF4-FFF2-40B4-BE49-F238E27FC236}">
                <a16:creationId xmlns:a16="http://schemas.microsoft.com/office/drawing/2014/main" id="{86E05BB2-17C4-4440-6AAD-B5E493D53B35}"/>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a:t>
            </a:r>
            <a:r>
              <a:rPr lang="en-US" sz="8000" dirty="0">
                <a:solidFill>
                  <a:srgbClr val="ADC3C0"/>
                </a:solidFill>
                <a:latin typeface="Mystical Woods Rough Script" panose="020B0604020202020204" pitchFamily="2" charset="0"/>
              </a:rPr>
              <a:t>, Laugh, Love</a:t>
            </a:r>
          </a:p>
        </p:txBody>
      </p:sp>
      <p:pic>
        <p:nvPicPr>
          <p:cNvPr id="7178" name="Picture 10" descr="Smiley - Wikipedia">
            <a:extLst>
              <a:ext uri="{FF2B5EF4-FFF2-40B4-BE49-F238E27FC236}">
                <a16:creationId xmlns:a16="http://schemas.microsoft.com/office/drawing/2014/main" id="{2299E49E-0ED8-604D-0DC8-846F5049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082" y="2962177"/>
            <a:ext cx="1985836" cy="198583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Trophy - Winner - Champion' Sticker | Spreadshirt">
            <a:extLst>
              <a:ext uri="{FF2B5EF4-FFF2-40B4-BE49-F238E27FC236}">
                <a16:creationId xmlns:a16="http://schemas.microsoft.com/office/drawing/2014/main" id="{DA73E928-01FD-99D5-6178-5D1D88D2D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928" y="2967629"/>
            <a:ext cx="1980384" cy="1980384"/>
          </a:xfrm>
          <a:prstGeom prst="rect">
            <a:avLst/>
          </a:prstGeom>
          <a:noFill/>
          <a:extLst>
            <a:ext uri="{909E8E84-426E-40DD-AFC4-6F175D3DCCD1}">
              <a14:hiddenFill xmlns:a14="http://schemas.microsoft.com/office/drawing/2010/main">
                <a:solidFill>
                  <a:srgbClr val="FFFFFF"/>
                </a:solidFill>
              </a14:hiddenFill>
            </a:ext>
          </a:extLst>
        </p:spPr>
      </p:pic>
      <p:sp>
        <p:nvSpPr>
          <p:cNvPr id="11" name="&quot;Not Allowed&quot; Symbol 10">
            <a:extLst>
              <a:ext uri="{FF2B5EF4-FFF2-40B4-BE49-F238E27FC236}">
                <a16:creationId xmlns:a16="http://schemas.microsoft.com/office/drawing/2014/main" id="{DB7596A4-B703-94CE-91AD-ABAD4BBA90A8}"/>
              </a:ext>
            </a:extLst>
          </p:cNvPr>
          <p:cNvSpPr/>
          <p:nvPr/>
        </p:nvSpPr>
        <p:spPr>
          <a:xfrm>
            <a:off x="8517700" y="2453566"/>
            <a:ext cx="2993720" cy="3003059"/>
          </a:xfrm>
          <a:prstGeom prst="noSmoking">
            <a:avLst>
              <a:gd name="adj" fmla="val 97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2B104D55-B5E5-BDFA-BF48-17969081E445}"/>
              </a:ext>
            </a:extLst>
          </p:cNvPr>
          <p:cNvSpPr/>
          <p:nvPr/>
        </p:nvSpPr>
        <p:spPr>
          <a:xfrm>
            <a:off x="4637817" y="2453566"/>
            <a:ext cx="3003059" cy="3003059"/>
          </a:xfrm>
          <a:prstGeom prst="noSmoking">
            <a:avLst>
              <a:gd name="adj" fmla="val 93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82" name="Picture 14" descr="Survival Time in Cold Water | Nanaimo Flying Club">
            <a:extLst>
              <a:ext uri="{FF2B5EF4-FFF2-40B4-BE49-F238E27FC236}">
                <a16:creationId xmlns:a16="http://schemas.microsoft.com/office/drawing/2014/main" id="{500EBC65-E5FC-6320-AE85-3A9BAFAFA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293" y="2453566"/>
            <a:ext cx="3003059" cy="300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839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animEffect transition="in" filter="fade">
                                      <p:cBhvr>
                                        <p:cTn id="7" dur="250"/>
                                        <p:tgtEl>
                                          <p:spTgt spid="7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8"/>
                                        </p:tgtEl>
                                        <p:attrNameLst>
                                          <p:attrName>style.visibility</p:attrName>
                                        </p:attrNameLst>
                                      </p:cBhvr>
                                      <p:to>
                                        <p:strVal val="visible"/>
                                      </p:to>
                                    </p:set>
                                    <p:animEffect transition="in" filter="fade">
                                      <p:cBhvr>
                                        <p:cTn id="12" dur="250"/>
                                        <p:tgtEl>
                                          <p:spTgt spid="717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80"/>
                                        </p:tgtEl>
                                        <p:attrNameLst>
                                          <p:attrName>style.visibility</p:attrName>
                                        </p:attrNameLst>
                                      </p:cBhvr>
                                      <p:to>
                                        <p:strVal val="visible"/>
                                      </p:to>
                                    </p:set>
                                    <p:animEffect transition="in" filter="fade">
                                      <p:cBhvr>
                                        <p:cTn id="21" dur="250"/>
                                        <p:tgtEl>
                                          <p:spTgt spid="7180"/>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4.8|2|1.7|1.8"/>
</p:tagLst>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www.w3.org/XML/1998/namespace"/>
    <ds:schemaRef ds:uri="http://purl.org/dc/elements/1.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230e9df3-be65-4c73-a93b-d1236ebd677e"/>
    <ds:schemaRef ds:uri="16c05727-aa75-4e4a-9b5f-8a80a1165891"/>
    <ds:schemaRef ds:uri="71af3243-3dd4-4a8d-8c0d-dd76da1f02a5"/>
    <ds:schemaRef ds:uri="http://schemas.microsoft.com/sharepoint/v3"/>
    <ds:schemaRef ds:uri="http://purl.org/dc/terms/"/>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{86F39C31-4767-419D-AA84-923A112E9616}tf56410444_win32</Template>
  <TotalTime>1392</TotalTime>
  <Words>830</Words>
  <Application>Microsoft Office PowerPoint</Application>
  <PresentationFormat>Widescreen</PresentationFormat>
  <Paragraphs>103</Paragraphs>
  <Slides>15</Slides>
  <Notes>14</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Abadi Extra Light</vt:lpstr>
      <vt:lpstr>Arial</vt:lpstr>
      <vt:lpstr>Baskerville</vt:lpstr>
      <vt:lpstr>Baskerville Old Face</vt:lpstr>
      <vt:lpstr>Calibri</vt:lpstr>
      <vt:lpstr>Gill Sans Light</vt:lpstr>
      <vt:lpstr>Gill Sans Nova</vt:lpstr>
      <vt:lpstr>Gill Sans Nova Light</vt:lpstr>
      <vt:lpstr>Mystical Woods Rough Script</vt:lpstr>
      <vt:lpstr>Roboto</vt:lpstr>
      <vt:lpstr>Office Theme</vt:lpstr>
      <vt:lpstr>Live | Laugh | Love</vt:lpstr>
      <vt:lpstr>PowerPoint Presentation</vt:lpstr>
      <vt:lpstr>PowerPoint Presentation</vt:lpstr>
      <vt:lpstr>Live | Laugh | Love</vt:lpstr>
      <vt:lpstr>agenda</vt:lpstr>
      <vt:lpstr>Cultural Perceptions</vt:lpstr>
      <vt:lpstr>PowerPoint Presentation</vt:lpstr>
      <vt:lpstr>Philosophy</vt:lpstr>
      <vt:lpstr>PowerPoint Presentation</vt:lpstr>
      <vt:lpstr>PowerPoint Presentation</vt:lpstr>
      <vt:lpstr>PowerPoint Presentation</vt:lpstr>
      <vt:lpstr>Conclusion</vt:lpstr>
      <vt:lpstr>They lived and laughed and loved and left</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 Laugh | Love</dc:title>
  <dc:creator>Joseph Maxwell</dc:creator>
  <cp:lastModifiedBy>Joseph Maxwell</cp:lastModifiedBy>
  <cp:revision>13</cp:revision>
  <dcterms:created xsi:type="dcterms:W3CDTF">2022-12-03T22:49:04Z</dcterms:created>
  <dcterms:modified xsi:type="dcterms:W3CDTF">2023-02-02T19:42:30Z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